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4" r:id="rId24"/>
    <p:sldId id="282" r:id="rId25"/>
    <p:sldId id="285" r:id="rId26"/>
    <p:sldId id="286" r:id="rId27"/>
    <p:sldId id="297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959F"/>
    <a:srgbClr val="00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2"/>
    <p:restoredTop sz="94724"/>
  </p:normalViewPr>
  <p:slideViewPr>
    <p:cSldViewPr snapToGrid="0">
      <p:cViewPr varScale="1">
        <p:scale>
          <a:sx n="68" d="100"/>
          <a:sy n="68" d="100"/>
        </p:scale>
        <p:origin x="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4 October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4 October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4 October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4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4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4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4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4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4 October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0411" TargetMode="External"/><Relationship Id="rId2" Type="http://schemas.openxmlformats.org/officeDocument/2006/relationships/hyperlink" Target="https://arxiv.org/abs/2212.12794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06.014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9749"/>
                    </a:solidFill>
                  </a:rPr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974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974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7" t="-13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843"/>
            <a:ext cx="8348602" cy="4149290"/>
          </a:xfrm>
        </p:spPr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neurons (i.e. 1 hidden layer) → 1 output (identity activations)</a:t>
                </a:r>
              </a:p>
              <a:p>
                <a:r>
                  <a:rPr lang="en-US" dirty="0"/>
                  <a:t>Given an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biases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Example 1: go through on the 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5" t="-2496" r="-1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CA1CA-EA0E-E65A-9484-D402EE21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3" y="2194102"/>
                <a:ext cx="5523073" cy="3908585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Gaussian Error Linear Unit</a:t>
                </a:r>
              </a:p>
              <a:p>
                <a:r>
                  <a:rPr lang="en-US" sz="2000" dirty="0"/>
                  <a:t>Avoids the kink and often better for deeper models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3" y="2194102"/>
                <a:ext cx="5523073" cy="3908585"/>
              </a:xfrm>
              <a:blipFill>
                <a:blip r:embed="rId2"/>
                <a:stretch>
                  <a:fillRect l="-993" t="-1404" r="-993" b="-9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0" y="6582975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5809676" cy="39085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5809676" cy="3908585"/>
              </a:xfrm>
              <a:blipFill>
                <a:blip r:embed="rId2"/>
                <a:stretch>
                  <a:fillRect l="-1469" t="-2808" b="-7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308052" y="65585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2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predictions.</a:t>
            </a:r>
          </a:p>
          <a:p>
            <a:r>
              <a:rPr lang="en-US" dirty="0"/>
              <a:t>Build a small neural network step by step.</a:t>
            </a:r>
          </a:p>
          <a:p>
            <a:r>
              <a:rPr lang="en-US" dirty="0"/>
              <a:t>Practice dot products, linear transforms, and activations by hand.</a:t>
            </a:r>
          </a:p>
          <a:p>
            <a:r>
              <a:rPr lang="en-US" dirty="0"/>
              <a:t>Prepare for coding NNs in the next session.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>
                <a:solidFill>
                  <a:srgbClr val="009749"/>
                </a:solidFill>
              </a:rPr>
              <a:t>Exercise: how many weights in a neural net with 4 inputs, 1 output and 3 hidden neurons across each of 2 hidden layers?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  <a:p>
            <a:r>
              <a:rPr lang="en-IE" dirty="0"/>
              <a:t>In real-world NNs there are many neurons at different layers of the architecture. Each has its own </a:t>
            </a:r>
            <a:r>
              <a:rPr lang="en-US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10E-525F-42F7-F943-C6C1FF1B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(if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E5A4-43C6-FD2C-8481-C5B76C09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D1C3_code.ipynb</a:t>
            </a:r>
          </a:p>
        </p:txBody>
      </p:sp>
    </p:spTree>
    <p:extLst>
      <p:ext uri="{BB962C8B-B14F-4D97-AF65-F5344CB8AC3E}">
        <p14:creationId xmlns:p14="http://schemas.microsoft.com/office/powerpoint/2010/main" val="30614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8B16-F77C-4502-E883-947833A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2BE41-29B7-DB52-F8D4-2A9E213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session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75756-92C0-C376-0050-04C81344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0"/>
            <a:ext cx="5257800" cy="4073347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and read in detail one of the following three papers: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2"/>
              </a:rPr>
              <a:t>Graphcast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3"/>
              </a:rPr>
              <a:t>Aardvark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4"/>
              </a:rPr>
              <a:t>AIFS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a short (5 minute) presentation on one aspect you found interesting that’s </a:t>
            </a:r>
            <a:r>
              <a:rPr lang="en-US" b="1" dirty="0"/>
              <a:t>not</a:t>
            </a:r>
            <a:r>
              <a:rPr lang="en-US" dirty="0"/>
              <a:t> about the neural networks they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</a:rPr>
              <a:t>Make sure your computer is set up to run Linux (Ubuntu) and </a:t>
            </a:r>
            <a:r>
              <a:rPr lang="en-US" dirty="0" err="1">
                <a:solidFill>
                  <a:srgbClr val="00959F"/>
                </a:solidFill>
              </a:rPr>
              <a:t>PyTorch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5" t="-249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1533</Words>
  <Application>Microsoft Office PowerPoint</Application>
  <PresentationFormat>Widescreen</PresentationFormat>
  <Paragraphs>224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Courier New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Drawing the network</vt:lpstr>
      <vt:lpstr>Increasing the number of outputs</vt:lpstr>
      <vt:lpstr>Increasing the number of hidden layers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Common pitfalls</vt:lpstr>
      <vt:lpstr>A neural network for weather data</vt:lpstr>
      <vt:lpstr>Next class: training</vt:lpstr>
      <vt:lpstr>Summary</vt:lpstr>
      <vt:lpstr>Next class (if time)</vt:lpstr>
      <vt:lpstr>Afternoon session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32</cp:revision>
  <dcterms:created xsi:type="dcterms:W3CDTF">2025-09-24T09:34:21Z</dcterms:created>
  <dcterms:modified xsi:type="dcterms:W3CDTF">2025-10-04T15:16:32Z</dcterms:modified>
</cp:coreProperties>
</file>